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5</a:t>
            </a:r>
          </a:p>
          <a:p>
            <a:r>
              <a:rPr lang="en-US" dirty="0" smtClean="0"/>
              <a:t>AKA Group $vvaga1ici0u5</a:t>
            </a:r>
          </a:p>
          <a:p>
            <a:r>
              <a:rPr lang="en-US" dirty="0" smtClean="0"/>
              <a:t>I didn’t vote on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something that will protect a potato chip as it is mailed.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tsch8808\Desktop\Potato Ch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324850" cy="398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predict to score 100 points. This is because  apparently this is a great idea. Also stale chips don’t break easily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1447800"/>
            <a:ext cx="2264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Idk they just told me to write 100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Cardboard</a:t>
            </a:r>
          </a:p>
          <a:p>
            <a:r>
              <a:rPr lang="en-US" dirty="0" smtClean="0"/>
              <a:t>Cotton Balls</a:t>
            </a:r>
          </a:p>
          <a:p>
            <a:r>
              <a:rPr lang="en-US" dirty="0" smtClean="0"/>
              <a:t>Tape for </a:t>
            </a:r>
            <a:r>
              <a:rPr lang="en-US" smtClean="0"/>
              <a:t>box closing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103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Tristan Schmit</cp:lastModifiedBy>
  <cp:revision>12</cp:revision>
  <dcterms:created xsi:type="dcterms:W3CDTF">2006-08-16T00:00:00Z</dcterms:created>
  <dcterms:modified xsi:type="dcterms:W3CDTF">2016-03-10T20:04:30Z</dcterms:modified>
</cp:coreProperties>
</file>